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301" r:id="rId5"/>
    <p:sldId id="302" r:id="rId6"/>
    <p:sldId id="303" r:id="rId7"/>
    <p:sldId id="30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7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2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2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0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6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6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84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7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</cp:revision>
  <dcterms:created xsi:type="dcterms:W3CDTF">2022-11-17T07:10:01Z</dcterms:created>
  <dcterms:modified xsi:type="dcterms:W3CDTF">2022-11-24T04:30:00Z</dcterms:modified>
</cp:coreProperties>
</file>